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9"/>
  </p:notesMasterIdLst>
  <p:handoutMasterIdLst>
    <p:handoutMasterId r:id="rId10"/>
  </p:handoutMasterIdLst>
  <p:sldIdLst>
    <p:sldId id="277" r:id="rId2"/>
    <p:sldId id="290" r:id="rId3"/>
    <p:sldId id="282" r:id="rId4"/>
    <p:sldId id="291" r:id="rId5"/>
    <p:sldId id="283" r:id="rId6"/>
    <p:sldId id="284" r:id="rId7"/>
    <p:sldId id="287" r:id="rId8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85F"/>
    <a:srgbClr val="66CC01"/>
    <a:srgbClr val="CCCCCC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>
        <p:scale>
          <a:sx n="53" d="100"/>
          <a:sy n="53" d="100"/>
        </p:scale>
        <p:origin x="-108" y="-10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9C551E-64D9-2540-BCE8-8020CB14940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DA2013-480E-8A41-834D-57FB1BC4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0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0304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7527574"/>
            <a:ext cx="20726400" cy="2280772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0053172"/>
            <a:ext cx="10534380" cy="1224428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38B6F24-4F08-2142-9715-43DB0AF02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0046" y="11548012"/>
            <a:ext cx="5258747" cy="1418688"/>
          </a:xfrm>
          <a:prstGeom prst="rect">
            <a:avLst/>
          </a:prstGeom>
        </p:spPr>
      </p:pic>
      <p:pic>
        <p:nvPicPr>
          <p:cNvPr id="6" name="Picture 5" descr="18826555_PRJ_Global 16x9 PPT header im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709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1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5"/>
          <p:cNvSpPr>
            <a:spLocks noGrp="1"/>
          </p:cNvSpPr>
          <p:nvPr>
            <p:ph type="pic" sz="half" idx="13"/>
          </p:nvPr>
        </p:nvSpPr>
        <p:spPr>
          <a:xfrm>
            <a:off x="-1" y="871197"/>
            <a:ext cx="14752230" cy="11920150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" name="Shape 65"/>
          <p:cNvSpPr>
            <a:spLocks noGrp="1"/>
          </p:cNvSpPr>
          <p:nvPr>
            <p:ph type="pic" sz="half" idx="14"/>
          </p:nvPr>
        </p:nvSpPr>
        <p:spPr>
          <a:xfrm>
            <a:off x="15077101" y="871197"/>
            <a:ext cx="9306899" cy="6888689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Shape 65"/>
          <p:cNvSpPr>
            <a:spLocks noGrp="1"/>
          </p:cNvSpPr>
          <p:nvPr>
            <p:ph type="pic" sz="half" idx="15"/>
          </p:nvPr>
        </p:nvSpPr>
        <p:spPr>
          <a:xfrm>
            <a:off x="15077101" y="8122531"/>
            <a:ext cx="9352527" cy="4721866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5637" y="8813800"/>
            <a:ext cx="12826591" cy="2724150"/>
          </a:xfrm>
          <a:solidFill>
            <a:srgbClr val="53585F"/>
          </a:solidFill>
        </p:spPr>
        <p:txBody>
          <a:bodyPr lIns="457200" tIns="457200" rIns="457200" bIns="457200" anchor="ctr">
            <a:normAutofit/>
          </a:bodyPr>
          <a:lstStyle>
            <a:lvl1pPr marL="365760" algn="l">
              <a:defRPr sz="6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43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45" descr="Picture Placeholder 5"/>
          <p:cNvSpPr>
            <a:spLocks noGrp="1"/>
          </p:cNvSpPr>
          <p:nvPr>
            <p:ph type="pic" idx="13"/>
          </p:nvPr>
        </p:nvSpPr>
        <p:spPr>
          <a:xfrm>
            <a:off x="-1" y="841746"/>
            <a:ext cx="14752231" cy="11949659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" name="Shape 246" descr="Picture Placeholder 5"/>
          <p:cNvSpPr>
            <a:spLocks noGrp="1"/>
          </p:cNvSpPr>
          <p:nvPr>
            <p:ph type="pic" sz="quarter" idx="14"/>
          </p:nvPr>
        </p:nvSpPr>
        <p:spPr>
          <a:xfrm>
            <a:off x="15077101" y="871197"/>
            <a:ext cx="9352527" cy="6888689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Shape 292"/>
          <p:cNvSpPr/>
          <p:nvPr userDrawn="1"/>
        </p:nvSpPr>
        <p:spPr>
          <a:xfrm>
            <a:off x="15077100" y="8040075"/>
            <a:ext cx="9352527" cy="4751329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48868" tIns="48868" rIns="48868" bIns="4886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0978" y="8435253"/>
            <a:ext cx="7583821" cy="398958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667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5"/>
          <p:cNvSpPr>
            <a:spLocks noGrp="1"/>
          </p:cNvSpPr>
          <p:nvPr>
            <p:ph type="pic" sz="half" idx="13"/>
          </p:nvPr>
        </p:nvSpPr>
        <p:spPr>
          <a:xfrm>
            <a:off x="-2" y="0"/>
            <a:ext cx="24384001" cy="13716000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60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entere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4" descr="Rectangle 14"/>
          <p:cNvSpPr/>
          <p:nvPr userDrawn="1"/>
        </p:nvSpPr>
        <p:spPr>
          <a:xfrm>
            <a:off x="16771022" y="-69665"/>
            <a:ext cx="8770615" cy="13785665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3175">
            <a:miter lim="400000"/>
          </a:ln>
        </p:spPr>
        <p:txBody>
          <a:bodyPr lIns="87963" tIns="87963" rIns="87963" bIns="87963" anchor="ctr"/>
          <a:lstStyle/>
          <a:p>
            <a:pPr defTabSz="1828800">
              <a:defRPr sz="3600">
                <a:solidFill>
                  <a:srgbClr val="A6AAA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" name="Shape 230" descr="Picture Placeholder 5"/>
          <p:cNvSpPr>
            <a:spLocks noGrp="1"/>
          </p:cNvSpPr>
          <p:nvPr>
            <p:ph type="pic" idx="13"/>
          </p:nvPr>
        </p:nvSpPr>
        <p:spPr>
          <a:xfrm>
            <a:off x="2385391" y="1295767"/>
            <a:ext cx="19627943" cy="97477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28863F-FB3C-B348-86F8-89E4502BD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0046" y="11548012"/>
            <a:ext cx="5258747" cy="14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2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13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1D1039-D536-784B-8A2B-4C6A6C13B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0046" y="11548012"/>
            <a:ext cx="5258747" cy="14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7527574"/>
            <a:ext cx="20726400" cy="2280772"/>
          </a:xfrm>
        </p:spPr>
        <p:txBody>
          <a:bodyPr/>
          <a:lstStyle/>
          <a:p>
            <a:r>
              <a:rPr lang="en-US" dirty="0" smtClean="0"/>
              <a:t>Section title header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0053172"/>
            <a:ext cx="10534380" cy="122442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05DE00-B28C-E249-80A7-BC6BB58B6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0046" y="11548012"/>
            <a:ext cx="5258747" cy="14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5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4" descr="Rectangle 14"/>
          <p:cNvSpPr/>
          <p:nvPr userDrawn="1"/>
        </p:nvSpPr>
        <p:spPr>
          <a:xfrm>
            <a:off x="1144206" y="2822113"/>
            <a:ext cx="22136048" cy="100222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miter lim="400000"/>
          </a:ln>
        </p:spPr>
        <p:txBody>
          <a:bodyPr lIns="87963" tIns="87963" rIns="87963" bIns="87963" anchor="ctr"/>
          <a:lstStyle/>
          <a:p>
            <a:pPr defTabSz="1828800">
              <a:defRPr sz="3600">
                <a:solidFill>
                  <a:srgbClr val="A6AAA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228600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6850" y="3219450"/>
            <a:ext cx="21502688" cy="9328150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7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4" descr="Rectangle 14"/>
          <p:cNvSpPr/>
          <p:nvPr userDrawn="1"/>
        </p:nvSpPr>
        <p:spPr>
          <a:xfrm>
            <a:off x="1144206" y="2822113"/>
            <a:ext cx="22136048" cy="100222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miter lim="400000"/>
          </a:ln>
        </p:spPr>
        <p:txBody>
          <a:bodyPr lIns="87963" tIns="87963" rIns="87963" bIns="87963" anchor="ctr"/>
          <a:lstStyle/>
          <a:p>
            <a:pPr defTabSz="1828800">
              <a:defRPr sz="3600">
                <a:solidFill>
                  <a:srgbClr val="A6AAA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228600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700000" y="3197150"/>
            <a:ext cx="10028238" cy="9181869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708504" y="3197150"/>
            <a:ext cx="10028238" cy="9181794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2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4" descr="Rectangle 14"/>
          <p:cNvSpPr/>
          <p:nvPr userDrawn="1"/>
        </p:nvSpPr>
        <p:spPr>
          <a:xfrm>
            <a:off x="1144206" y="2822113"/>
            <a:ext cx="22136048" cy="100222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miter lim="400000"/>
          </a:ln>
        </p:spPr>
        <p:txBody>
          <a:bodyPr lIns="87963" tIns="87963" rIns="87963" bIns="87963" anchor="ctr"/>
          <a:lstStyle/>
          <a:p>
            <a:pPr defTabSz="1828800">
              <a:defRPr sz="3600">
                <a:solidFill>
                  <a:srgbClr val="A6AAA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228600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08504" y="3197225"/>
            <a:ext cx="10027883" cy="1795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699715" y="3197149"/>
            <a:ext cx="10027783" cy="1795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700000" y="4992688"/>
            <a:ext cx="10028238" cy="7386331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708504" y="4992612"/>
            <a:ext cx="10028238" cy="7386331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1144206" y="2835275"/>
            <a:ext cx="22136048" cy="9931400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228600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9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8B6F24-4F08-2142-9715-43DB0AF02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0046" y="11548012"/>
            <a:ext cx="5258747" cy="1418688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1144206" y="2835275"/>
            <a:ext cx="22136048" cy="8529489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2286000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80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00862"/>
            <a:ext cx="7414044" cy="1969337"/>
          </a:xfrm>
          <a:solidFill>
            <a:srgbClr val="F2F2F2"/>
          </a:solidFill>
        </p:spPr>
        <p:txBody>
          <a:bodyPr lIns="457200" tIns="228600" rIns="457200" bIns="228600" anchor="b">
            <a:noAutofit/>
          </a:bodyPr>
          <a:lstStyle>
            <a:lvl1pPr algn="l"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1D1039-D536-784B-8A2B-4C6A6C13B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0046" y="11548012"/>
            <a:ext cx="5258747" cy="14186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19200" y="3109913"/>
            <a:ext cx="7413625" cy="7918450"/>
          </a:xfrm>
          <a:solidFill>
            <a:schemeClr val="bg1">
              <a:lumMod val="95000"/>
            </a:schemeClr>
          </a:solidFill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8890000" y="900113"/>
            <a:ext cx="14019213" cy="10128250"/>
          </a:xfrm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00862"/>
            <a:ext cx="7414044" cy="1969337"/>
          </a:xfrm>
          <a:solidFill>
            <a:srgbClr val="F2F2F2"/>
          </a:solidFill>
        </p:spPr>
        <p:txBody>
          <a:bodyPr lIns="457200" tIns="228600" rIns="457200" bIns="228600" anchor="b">
            <a:noAutofit/>
          </a:bodyPr>
          <a:lstStyle>
            <a:lvl1pPr algn="l"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hape 214"/>
          <p:cNvSpPr>
            <a:spLocks noGrp="1"/>
          </p:cNvSpPr>
          <p:nvPr>
            <p:ph type="pic" idx="13"/>
          </p:nvPr>
        </p:nvSpPr>
        <p:spPr>
          <a:xfrm>
            <a:off x="8839200" y="900863"/>
            <a:ext cx="14315449" cy="10127895"/>
          </a:xfrm>
          <a:prstGeom prst="rect">
            <a:avLst/>
          </a:prstGeom>
          <a:solidFill>
            <a:srgbClr val="DCDEE0"/>
          </a:solid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1D1039-D536-784B-8A2B-4C6A6C13B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0046" y="11548012"/>
            <a:ext cx="5258747" cy="14186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19200" y="3109913"/>
            <a:ext cx="7413625" cy="7918450"/>
          </a:xfrm>
          <a:solidFill>
            <a:schemeClr val="bg1">
              <a:lumMod val="95000"/>
            </a:schemeClr>
          </a:solidFill>
        </p:spPr>
        <p:txBody>
          <a:bodyPr lIns="457200" tIns="457200" rIns="457200" bIns="457200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2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549275"/>
            <a:ext cx="22131509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2131508" cy="77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nOVerlay.png"/>
          <p:cNvPicPr>
            <a:picLocks noChangeAspect="1"/>
          </p:cNvPicPr>
          <p:nvPr userDrawn="1"/>
        </p:nvPicPr>
        <p:blipFill rotWithShape="1">
          <a:blip r:embed="rId17">
            <a:extLst/>
          </a:blip>
          <a:srcRect t="94057"/>
          <a:stretch/>
        </p:blipFill>
        <p:spPr>
          <a:xfrm>
            <a:off x="463550" y="12915914"/>
            <a:ext cx="23456900" cy="815204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0944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4" r:id="rId2"/>
    <p:sldLayoutId id="2147483676" r:id="rId3"/>
    <p:sldLayoutId id="2147483752" r:id="rId4"/>
    <p:sldLayoutId id="2147483748" r:id="rId5"/>
    <p:sldLayoutId id="2147483746" r:id="rId6"/>
    <p:sldLayoutId id="2147483745" r:id="rId7"/>
    <p:sldLayoutId id="2147483749" r:id="rId8"/>
    <p:sldLayoutId id="2147483682" r:id="rId9"/>
    <p:sldLayoutId id="2147483677" r:id="rId10"/>
    <p:sldLayoutId id="2147483684" r:id="rId11"/>
    <p:sldLayoutId id="2147483680" r:id="rId12"/>
    <p:sldLayoutId id="2147483683" r:id="rId13"/>
    <p:sldLayoutId id="2147483750" r:id="rId14"/>
    <p:sldLayoutId id="214748375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6600" b="1" kern="1200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l.myherbalife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15484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5minutes GoHerbalife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08505" y="3627455"/>
            <a:ext cx="9113436" cy="7386331"/>
          </a:xfrm>
        </p:spPr>
        <p:txBody>
          <a:bodyPr/>
          <a:lstStyle/>
          <a:p>
            <a:r>
              <a:rPr lang="en-US" dirty="0" smtClean="0"/>
              <a:t>Login op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://nl.myherbalife.com</a:t>
            </a:r>
            <a:endParaRPr lang="en-US" dirty="0"/>
          </a:p>
          <a:p>
            <a:r>
              <a:rPr lang="en-US" dirty="0" err="1"/>
              <a:t>Navigeer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Klanten</a:t>
            </a:r>
            <a:r>
              <a:rPr lang="en-US" dirty="0"/>
              <a:t> -&gt; </a:t>
            </a:r>
            <a:r>
              <a:rPr lang="en-US" dirty="0" smtClean="0"/>
              <a:t>GoHerbalife</a:t>
            </a:r>
            <a:endParaRPr lang="en-US" dirty="0"/>
          </a:p>
          <a:p>
            <a:r>
              <a:rPr lang="nl-NL" dirty="0"/>
              <a:t>Ga akkoord met de abonnementsovereenkomst voorwaarden</a:t>
            </a:r>
          </a:p>
          <a:p>
            <a:r>
              <a:rPr lang="nl-NL" dirty="0"/>
              <a:t>Klik op Zet een GoHerbalife webshop </a:t>
            </a:r>
            <a:r>
              <a:rPr lang="nl-NL" dirty="0" smtClean="0"/>
              <a:t>op</a:t>
            </a:r>
            <a:endParaRPr lang="nl-N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4" y="2835275"/>
            <a:ext cx="9939053" cy="4912405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494" y="7194554"/>
            <a:ext cx="8039801" cy="5427751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1799478"/>
          </a:xfrm>
        </p:spPr>
        <p:txBody>
          <a:bodyPr>
            <a:normAutofit fontScale="90000"/>
          </a:bodyPr>
          <a:lstStyle/>
          <a:p>
            <a:r>
              <a:rPr lang="en-US" dirty="0"/>
              <a:t>5minutes GoHerbalife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08505" y="3197149"/>
            <a:ext cx="9113436" cy="944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Profiel</a:t>
            </a:r>
            <a:endParaRPr lang="nl-NL" dirty="0" smtClean="0"/>
          </a:p>
          <a:p>
            <a:r>
              <a:rPr lang="nl-NL" dirty="0" smtClean="0"/>
              <a:t>In </a:t>
            </a:r>
            <a:r>
              <a:rPr lang="nl-NL" dirty="0"/>
              <a:t>het volgende scherm voer je jouw profielgegevens in zoals: </a:t>
            </a:r>
          </a:p>
          <a:p>
            <a:pPr marL="0" indent="0">
              <a:buNone/>
            </a:pPr>
            <a:r>
              <a:rPr lang="nl-NL" dirty="0" smtClean="0"/>
              <a:t>	- bedrijfsnaam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telefoonnummer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e-mail adres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GoHerbalife website naam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dirty="0" err="1" smtClean="0"/>
              <a:t>Social</a:t>
            </a:r>
            <a:r>
              <a:rPr lang="nl-NL" dirty="0" smtClean="0"/>
              <a:t> media links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	- Profielfoto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424" y="2835275"/>
            <a:ext cx="6825157" cy="3721749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505" y="5943601"/>
            <a:ext cx="10746965" cy="4043082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304" y="9255997"/>
            <a:ext cx="6679414" cy="3384237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1656043"/>
          </a:xfrm>
        </p:spPr>
        <p:txBody>
          <a:bodyPr>
            <a:normAutofit fontScale="90000"/>
          </a:bodyPr>
          <a:lstStyle/>
          <a:p>
            <a:r>
              <a:rPr lang="en-US" dirty="0"/>
              <a:t>5minutes GoHerbalife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08505" y="3197149"/>
            <a:ext cx="9113436" cy="8582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Betaalopties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IN" dirty="0" err="1"/>
              <a:t>Hier</a:t>
            </a:r>
            <a:r>
              <a:rPr lang="en-IN" dirty="0"/>
              <a:t> </a:t>
            </a:r>
            <a:r>
              <a:rPr lang="en-IN" dirty="0" err="1"/>
              <a:t>stel</a:t>
            </a:r>
            <a:r>
              <a:rPr lang="en-IN" dirty="0"/>
              <a:t> je de </a:t>
            </a:r>
            <a:r>
              <a:rPr lang="en-IN" dirty="0" err="1"/>
              <a:t>betaalopties</a:t>
            </a:r>
            <a:r>
              <a:rPr lang="en-IN" dirty="0"/>
              <a:t> in </a:t>
            </a:r>
            <a:r>
              <a:rPr lang="en-IN" dirty="0" err="1"/>
              <a:t>welke</a:t>
            </a:r>
            <a:r>
              <a:rPr lang="en-IN" dirty="0"/>
              <a:t> je wilt </a:t>
            </a:r>
            <a:r>
              <a:rPr lang="en-IN" dirty="0" err="1"/>
              <a:t>aanbieden</a:t>
            </a:r>
            <a:r>
              <a:rPr lang="en-IN" dirty="0"/>
              <a:t> </a:t>
            </a:r>
            <a:r>
              <a:rPr lang="en-IN" dirty="0" err="1"/>
              <a:t>voor</a:t>
            </a:r>
            <a:r>
              <a:rPr lang="en-IN" dirty="0"/>
              <a:t> je </a:t>
            </a:r>
            <a:r>
              <a:rPr lang="en-IN" dirty="0" err="1"/>
              <a:t>klanten</a:t>
            </a:r>
            <a:r>
              <a:rPr lang="en-IN" dirty="0"/>
              <a:t> – Offline en Online met </a:t>
            </a:r>
            <a:r>
              <a:rPr lang="en-IN" dirty="0" smtClean="0"/>
              <a:t>Stripe</a:t>
            </a:r>
          </a:p>
          <a:p>
            <a:r>
              <a:rPr lang="en-IN" dirty="0" smtClean="0"/>
              <a:t>Stripe </a:t>
            </a:r>
            <a:r>
              <a:rPr lang="en-IN" dirty="0" err="1" smtClean="0"/>
              <a:t>vraagt</a:t>
            </a:r>
            <a:r>
              <a:rPr lang="en-IN" dirty="0" smtClean="0"/>
              <a:t> </a:t>
            </a:r>
            <a:r>
              <a:rPr lang="en-IN" dirty="0" err="1" smtClean="0"/>
              <a:t>een</a:t>
            </a:r>
            <a:r>
              <a:rPr lang="en-IN" dirty="0" smtClean="0"/>
              <a:t> </a:t>
            </a:r>
            <a:r>
              <a:rPr lang="en-IN" dirty="0" err="1" smtClean="0"/>
              <a:t>vergoeding</a:t>
            </a:r>
            <a:r>
              <a:rPr lang="en-IN" dirty="0" smtClean="0"/>
              <a:t> </a:t>
            </a:r>
            <a:r>
              <a:rPr lang="en-IN" dirty="0" err="1" smtClean="0"/>
              <a:t>voor</a:t>
            </a:r>
            <a:r>
              <a:rPr lang="en-IN" dirty="0" smtClean="0"/>
              <a:t> de </a:t>
            </a:r>
            <a:r>
              <a:rPr lang="en-IN" dirty="0" err="1" smtClean="0"/>
              <a:t>transacties</a:t>
            </a:r>
            <a:endParaRPr lang="en-IN" dirty="0" smtClean="0"/>
          </a:p>
          <a:p>
            <a:r>
              <a:rPr lang="en-IN" dirty="0" err="1" smtClean="0"/>
              <a:t>Geen</a:t>
            </a:r>
            <a:r>
              <a:rPr lang="en-IN" dirty="0" smtClean="0"/>
              <a:t> </a:t>
            </a:r>
            <a:r>
              <a:rPr lang="en-IN" dirty="0" err="1" smtClean="0"/>
              <a:t>maandelijkse</a:t>
            </a:r>
            <a:r>
              <a:rPr lang="en-IN" dirty="0" smtClean="0"/>
              <a:t> of </a:t>
            </a:r>
            <a:r>
              <a:rPr lang="en-IN" dirty="0" err="1" smtClean="0"/>
              <a:t>jaarlijkse</a:t>
            </a:r>
            <a:r>
              <a:rPr lang="en-IN" dirty="0" smtClean="0"/>
              <a:t> </a:t>
            </a:r>
            <a:r>
              <a:rPr lang="en-IN" dirty="0" err="1" smtClean="0"/>
              <a:t>kosten</a:t>
            </a:r>
            <a:endParaRPr lang="en-IN" dirty="0"/>
          </a:p>
          <a:p>
            <a:r>
              <a:rPr lang="en-IN" dirty="0" smtClean="0"/>
              <a:t>Stripe manual, </a:t>
            </a:r>
            <a:r>
              <a:rPr lang="en-IN" dirty="0" err="1" smtClean="0"/>
              <a:t>belangrijk</a:t>
            </a:r>
            <a:r>
              <a:rPr lang="en-IN" dirty="0" smtClean="0"/>
              <a:t> om </a:t>
            </a:r>
            <a:r>
              <a:rPr lang="en-IN" dirty="0" err="1" smtClean="0"/>
              <a:t>alle</a:t>
            </a:r>
            <a:r>
              <a:rPr lang="en-IN" dirty="0" smtClean="0"/>
              <a:t> </a:t>
            </a:r>
            <a:r>
              <a:rPr lang="en-IN" dirty="0" err="1" smtClean="0"/>
              <a:t>stappen</a:t>
            </a:r>
            <a:r>
              <a:rPr lang="en-IN" dirty="0" smtClean="0"/>
              <a:t> </a:t>
            </a:r>
            <a:r>
              <a:rPr lang="en-IN" dirty="0" err="1" smtClean="0"/>
              <a:t>hiervan</a:t>
            </a:r>
            <a:r>
              <a:rPr lang="en-IN" dirty="0" smtClean="0"/>
              <a:t> </a:t>
            </a:r>
            <a:r>
              <a:rPr lang="en-IN" dirty="0" err="1" smtClean="0"/>
              <a:t>te</a:t>
            </a:r>
            <a:r>
              <a:rPr lang="en-IN" dirty="0" smtClean="0"/>
              <a:t> </a:t>
            </a:r>
            <a:r>
              <a:rPr lang="en-IN" dirty="0" err="1" smtClean="0"/>
              <a:t>volgen</a:t>
            </a:r>
            <a:r>
              <a:rPr lang="en-IN" dirty="0" smtClean="0"/>
              <a:t>. </a:t>
            </a:r>
            <a:r>
              <a:rPr lang="en-IN" dirty="0" err="1" smtClean="0"/>
              <a:t>Deze</a:t>
            </a:r>
            <a:r>
              <a:rPr lang="en-IN" dirty="0" smtClean="0"/>
              <a:t> manual is online </a:t>
            </a:r>
            <a:r>
              <a:rPr lang="en-IN" dirty="0" err="1" smtClean="0"/>
              <a:t>beschikbaar</a:t>
            </a:r>
            <a:r>
              <a:rPr lang="en-IN" dirty="0" smtClean="0"/>
              <a:t> </a:t>
            </a:r>
            <a:r>
              <a:rPr lang="en-IN" dirty="0" err="1" smtClean="0"/>
              <a:t>wanneer</a:t>
            </a:r>
            <a:r>
              <a:rPr lang="en-IN" dirty="0" smtClean="0"/>
              <a:t> je Stripe </a:t>
            </a:r>
            <a:r>
              <a:rPr lang="en-IN" dirty="0" err="1" smtClean="0"/>
              <a:t>gaat</a:t>
            </a:r>
            <a:r>
              <a:rPr lang="en-IN" dirty="0" smtClean="0"/>
              <a:t> </a:t>
            </a:r>
            <a:r>
              <a:rPr lang="en-IN" dirty="0" err="1" smtClean="0"/>
              <a:t>opzetten</a:t>
            </a:r>
            <a:r>
              <a:rPr lang="en-IN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533" y="3576917"/>
            <a:ext cx="10667420" cy="6445624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en </a:t>
            </a:r>
            <a:r>
              <a:rPr lang="en-US" dirty="0" err="1"/>
              <a:t>waar</a:t>
            </a:r>
            <a:r>
              <a:rPr lang="en-US" dirty="0"/>
              <a:t> GoHerbalife </a:t>
            </a:r>
            <a:r>
              <a:rPr lang="en-US" dirty="0" err="1"/>
              <a:t>aanmaken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08505" y="3197149"/>
            <a:ext cx="9113436" cy="8582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Stripe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IN" dirty="0" smtClean="0"/>
              <a:t>Nadat je </a:t>
            </a:r>
            <a:r>
              <a:rPr lang="en-IN" dirty="0" err="1" smtClean="0"/>
              <a:t>een</a:t>
            </a:r>
            <a:r>
              <a:rPr lang="en-IN" dirty="0" smtClean="0"/>
              <a:t> Stripe account </a:t>
            </a:r>
            <a:r>
              <a:rPr lang="en-IN" dirty="0" err="1" smtClean="0"/>
              <a:t>hebt</a:t>
            </a:r>
            <a:r>
              <a:rPr lang="en-IN" dirty="0" smtClean="0"/>
              <a:t> </a:t>
            </a:r>
            <a:r>
              <a:rPr lang="en-IN" dirty="0" err="1" smtClean="0"/>
              <a:t>geactiveerd</a:t>
            </a:r>
            <a:r>
              <a:rPr lang="en-IN" dirty="0" smtClean="0"/>
              <a:t> </a:t>
            </a:r>
            <a:r>
              <a:rPr lang="en-IN" dirty="0" err="1" smtClean="0"/>
              <a:t>dien</a:t>
            </a:r>
            <a:r>
              <a:rPr lang="en-IN" dirty="0" smtClean="0"/>
              <a:t> je </a:t>
            </a:r>
            <a:r>
              <a:rPr lang="en-IN" dirty="0" err="1" smtClean="0"/>
              <a:t>opnieuw</a:t>
            </a:r>
            <a:r>
              <a:rPr lang="en-IN" dirty="0" smtClean="0"/>
              <a:t> in </a:t>
            </a:r>
            <a:r>
              <a:rPr lang="en-IN" dirty="0" err="1" smtClean="0"/>
              <a:t>te</a:t>
            </a:r>
            <a:r>
              <a:rPr lang="en-IN" dirty="0" smtClean="0"/>
              <a:t> </a:t>
            </a:r>
            <a:r>
              <a:rPr lang="en-IN" dirty="0" err="1" smtClean="0"/>
              <a:t>loggen</a:t>
            </a:r>
            <a:r>
              <a:rPr lang="en-IN" dirty="0" smtClean="0"/>
              <a:t> </a:t>
            </a:r>
            <a:r>
              <a:rPr lang="en-IN" dirty="0" smtClean="0"/>
              <a:t>om het </a:t>
            </a:r>
            <a:r>
              <a:rPr lang="en-IN" dirty="0" err="1" smtClean="0"/>
              <a:t>accepteren</a:t>
            </a:r>
            <a:r>
              <a:rPr lang="en-IN" dirty="0" smtClean="0"/>
              <a:t> van </a:t>
            </a:r>
            <a:r>
              <a:rPr lang="en-IN" dirty="0" err="1" smtClean="0"/>
              <a:t>iDeal</a:t>
            </a:r>
            <a:r>
              <a:rPr lang="en-IN" dirty="0" smtClean="0"/>
              <a:t> </a:t>
            </a:r>
            <a:r>
              <a:rPr lang="en-IN" dirty="0" err="1" smtClean="0"/>
              <a:t>betalingen</a:t>
            </a:r>
            <a:r>
              <a:rPr lang="en-IN" dirty="0" smtClean="0"/>
              <a:t> </a:t>
            </a:r>
            <a:r>
              <a:rPr lang="en-IN" dirty="0" err="1" smtClean="0"/>
              <a:t>te</a:t>
            </a:r>
            <a:r>
              <a:rPr lang="en-IN" dirty="0" smtClean="0"/>
              <a:t> </a:t>
            </a:r>
            <a:r>
              <a:rPr lang="en-IN" smtClean="0"/>
              <a:t>activeren</a:t>
            </a:r>
            <a:endParaRPr lang="en-IN" dirty="0" smtClean="0"/>
          </a:p>
          <a:p>
            <a:r>
              <a:rPr lang="en-IN" dirty="0" smtClean="0"/>
              <a:t>Na </a:t>
            </a:r>
            <a:r>
              <a:rPr lang="en-IN" dirty="0" err="1" smtClean="0"/>
              <a:t>inlog</a:t>
            </a:r>
            <a:r>
              <a:rPr lang="en-IN" dirty="0" smtClean="0"/>
              <a:t> </a:t>
            </a:r>
            <a:r>
              <a:rPr lang="en-IN" dirty="0" err="1" smtClean="0"/>
              <a:t>ga</a:t>
            </a:r>
            <a:r>
              <a:rPr lang="en-IN" dirty="0" smtClean="0"/>
              <a:t> </a:t>
            </a:r>
            <a:r>
              <a:rPr lang="en-IN" dirty="0" err="1" smtClean="0"/>
              <a:t>naar</a:t>
            </a:r>
            <a:r>
              <a:rPr lang="en-IN" dirty="0" smtClean="0"/>
              <a:t> “Payments” -&gt; “Settings”</a:t>
            </a:r>
          </a:p>
          <a:p>
            <a:r>
              <a:rPr lang="en-IN" dirty="0" smtClean="0"/>
              <a:t>Scroll </a:t>
            </a:r>
            <a:r>
              <a:rPr lang="en-IN" dirty="0" err="1" smtClean="0"/>
              <a:t>naar</a:t>
            </a:r>
            <a:r>
              <a:rPr lang="en-IN" dirty="0" smtClean="0"/>
              <a:t> </a:t>
            </a:r>
            <a:r>
              <a:rPr lang="en-IN" dirty="0" err="1" smtClean="0"/>
              <a:t>iDeal</a:t>
            </a:r>
            <a:r>
              <a:rPr lang="en-IN" dirty="0" smtClean="0"/>
              <a:t> en </a:t>
            </a:r>
            <a:r>
              <a:rPr lang="en-IN" dirty="0" err="1" smtClean="0"/>
              <a:t>klik</a:t>
            </a:r>
            <a:r>
              <a:rPr lang="en-IN" dirty="0" smtClean="0"/>
              <a:t> “Activate”</a:t>
            </a:r>
          </a:p>
          <a:p>
            <a:r>
              <a:rPr lang="en-IN" dirty="0" smtClean="0"/>
              <a:t>Status </a:t>
            </a:r>
            <a:r>
              <a:rPr lang="en-IN" dirty="0" err="1" smtClean="0"/>
              <a:t>komt</a:t>
            </a:r>
            <a:r>
              <a:rPr lang="en-IN" dirty="0" smtClean="0"/>
              <a:t> </a:t>
            </a:r>
            <a:r>
              <a:rPr lang="en-IN" dirty="0" err="1" smtClean="0"/>
              <a:t>tijdelijk</a:t>
            </a:r>
            <a:r>
              <a:rPr lang="en-IN" dirty="0" smtClean="0"/>
              <a:t> op “Pending”</a:t>
            </a:r>
          </a:p>
          <a:p>
            <a:r>
              <a:rPr lang="en-IN" dirty="0" err="1" smtClean="0"/>
              <a:t>Wanneer</a:t>
            </a:r>
            <a:r>
              <a:rPr lang="en-IN" dirty="0" smtClean="0"/>
              <a:t> Stripe </a:t>
            </a:r>
            <a:r>
              <a:rPr lang="en-IN" dirty="0" err="1" smtClean="0"/>
              <a:t>goedkeuring</a:t>
            </a:r>
            <a:r>
              <a:rPr lang="en-IN" dirty="0" smtClean="0"/>
              <a:t> </a:t>
            </a:r>
            <a:r>
              <a:rPr lang="en-IN" dirty="0" err="1" smtClean="0"/>
              <a:t>heeft</a:t>
            </a:r>
            <a:r>
              <a:rPr lang="en-IN" dirty="0" smtClean="0"/>
              <a:t> </a:t>
            </a:r>
            <a:r>
              <a:rPr lang="en-IN" dirty="0" err="1" smtClean="0"/>
              <a:t>gegevens</a:t>
            </a:r>
            <a:r>
              <a:rPr lang="en-IN" dirty="0" smtClean="0"/>
              <a:t> </a:t>
            </a:r>
            <a:r>
              <a:rPr lang="en-IN" dirty="0" err="1" smtClean="0"/>
              <a:t>komt</a:t>
            </a:r>
            <a:r>
              <a:rPr lang="en-IN" dirty="0" smtClean="0"/>
              <a:t> </a:t>
            </a:r>
            <a:r>
              <a:rPr lang="en-IN" dirty="0" err="1" smtClean="0"/>
              <a:t>er</a:t>
            </a:r>
            <a:r>
              <a:rPr lang="en-IN" dirty="0" smtClean="0"/>
              <a:t> in het </a:t>
            </a:r>
            <a:r>
              <a:rPr lang="en-IN" dirty="0" err="1" smtClean="0"/>
              <a:t>groen</a:t>
            </a:r>
            <a:r>
              <a:rPr lang="en-IN" dirty="0" smtClean="0"/>
              <a:t> “Live” </a:t>
            </a:r>
            <a:r>
              <a:rPr lang="en-IN" dirty="0" err="1" smtClean="0"/>
              <a:t>naast</a:t>
            </a:r>
            <a:r>
              <a:rPr lang="en-IN" dirty="0" smtClean="0"/>
              <a:t> </a:t>
            </a:r>
            <a:r>
              <a:rPr lang="en-IN" dirty="0" err="1" smtClean="0"/>
              <a:t>te</a:t>
            </a:r>
            <a:r>
              <a:rPr lang="en-IN" dirty="0" smtClean="0"/>
              <a:t> </a:t>
            </a:r>
            <a:r>
              <a:rPr lang="en-IN" dirty="0" err="1" smtClean="0"/>
              <a:t>staan</a:t>
            </a:r>
            <a:endParaRPr lang="en-IN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517" y="3867150"/>
            <a:ext cx="10593653" cy="6908426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1853266"/>
          </a:xfrm>
        </p:spPr>
        <p:txBody>
          <a:bodyPr>
            <a:normAutofit fontScale="90000"/>
          </a:bodyPr>
          <a:lstStyle/>
          <a:p>
            <a:r>
              <a:rPr lang="en-US" dirty="0"/>
              <a:t>5minutes GoHerbalife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08505" y="3445252"/>
            <a:ext cx="9113436" cy="738633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Basiswebsite</a:t>
            </a:r>
            <a:r>
              <a:rPr lang="en-US" b="1" dirty="0" smtClean="0"/>
              <a:t> is </a:t>
            </a:r>
            <a:r>
              <a:rPr lang="en-US" b="1" dirty="0" err="1" smtClean="0"/>
              <a:t>af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IN" dirty="0" err="1"/>
              <a:t>Jouw</a:t>
            </a:r>
            <a:r>
              <a:rPr lang="en-IN" dirty="0"/>
              <a:t> GoHerbalife website is </a:t>
            </a:r>
            <a:r>
              <a:rPr lang="en-IN" dirty="0" err="1"/>
              <a:t>aangemaakt</a:t>
            </a:r>
            <a:r>
              <a:rPr lang="en-IN" dirty="0"/>
              <a:t>!!!</a:t>
            </a:r>
          </a:p>
          <a:p>
            <a:r>
              <a:rPr lang="en-IN" dirty="0"/>
              <a:t>Je </a:t>
            </a:r>
            <a:r>
              <a:rPr lang="en-IN" dirty="0" err="1"/>
              <a:t>kan</a:t>
            </a:r>
            <a:r>
              <a:rPr lang="en-IN" dirty="0"/>
              <a:t> </a:t>
            </a:r>
            <a:r>
              <a:rPr lang="en-IN" dirty="0" err="1"/>
              <a:t>jouw</a:t>
            </a:r>
            <a:r>
              <a:rPr lang="en-IN" dirty="0"/>
              <a:t> website </a:t>
            </a:r>
            <a:r>
              <a:rPr lang="en-IN" dirty="0" err="1"/>
              <a:t>aanpassen</a:t>
            </a:r>
            <a:r>
              <a:rPr lang="en-IN" dirty="0"/>
              <a:t> via </a:t>
            </a:r>
            <a:r>
              <a:rPr lang="en-IN" dirty="0" smtClean="0"/>
              <a:t>“</a:t>
            </a:r>
            <a:r>
              <a:rPr lang="en-IN" dirty="0" err="1" smtClean="0"/>
              <a:t>Instellingen</a:t>
            </a:r>
            <a:r>
              <a:rPr lang="en-IN" dirty="0" smtClean="0"/>
              <a:t> </a:t>
            </a:r>
            <a:r>
              <a:rPr lang="en-IN" dirty="0"/>
              <a:t>van site </a:t>
            </a:r>
            <a:r>
              <a:rPr lang="en-IN" dirty="0" err="1" smtClean="0"/>
              <a:t>beheren</a:t>
            </a:r>
            <a:r>
              <a:rPr lang="en-IN" dirty="0" smtClean="0"/>
              <a:t>”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965" y="4482250"/>
            <a:ext cx="11254814" cy="6101230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3" y="8697983"/>
            <a:ext cx="8305800" cy="4267200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1817407"/>
          </a:xfrm>
        </p:spPr>
        <p:txBody>
          <a:bodyPr>
            <a:normAutofit fontScale="90000"/>
          </a:bodyPr>
          <a:lstStyle/>
          <a:p>
            <a:r>
              <a:rPr lang="en-US" dirty="0"/>
              <a:t>5minutes GoHerbalife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08505" y="3197149"/>
            <a:ext cx="9113436" cy="7386331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Instellingen</a:t>
            </a:r>
            <a:r>
              <a:rPr lang="en-US" dirty="0" smtClean="0"/>
              <a:t> site is </a:t>
            </a:r>
            <a:r>
              <a:rPr lang="en-US" dirty="0" err="1" smtClean="0"/>
              <a:t>afgerond</a:t>
            </a:r>
            <a:r>
              <a:rPr lang="en-US" dirty="0" smtClean="0"/>
              <a:t> en </a:t>
            </a:r>
            <a:r>
              <a:rPr lang="en-US" dirty="0" err="1" smtClean="0"/>
              <a:t>herken</a:t>
            </a:r>
            <a:r>
              <a:rPr lang="en-US" dirty="0" smtClean="0"/>
              <a:t> je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groene</a:t>
            </a:r>
            <a:r>
              <a:rPr lang="en-US" dirty="0" smtClean="0"/>
              <a:t> </a:t>
            </a:r>
            <a:r>
              <a:rPr lang="en-US" dirty="0" err="1" smtClean="0"/>
              <a:t>vinkjes</a:t>
            </a:r>
            <a:endParaRPr lang="en-US" dirty="0"/>
          </a:p>
          <a:p>
            <a:r>
              <a:rPr lang="en-US" dirty="0" smtClean="0"/>
              <a:t>Je </a:t>
            </a:r>
            <a:r>
              <a:rPr lang="en-US" dirty="0" err="1" smtClean="0"/>
              <a:t>kunt</a:t>
            </a:r>
            <a:r>
              <a:rPr lang="en-US" dirty="0" smtClean="0"/>
              <a:t> je website nu </a:t>
            </a:r>
            <a:r>
              <a:rPr lang="en-US" dirty="0" err="1" smtClean="0"/>
              <a:t>verder</a:t>
            </a:r>
            <a:r>
              <a:rPr lang="en-US" dirty="0" smtClean="0"/>
              <a:t> </a:t>
            </a:r>
            <a:r>
              <a:rPr lang="en-US" dirty="0" err="1" smtClean="0"/>
              <a:t>personaliseren</a:t>
            </a:r>
            <a:r>
              <a:rPr lang="en-US" dirty="0" smtClean="0"/>
              <a:t> met: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omslagfoto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gepersonaliseerde</a:t>
            </a:r>
            <a:r>
              <a:rPr lang="en-US" dirty="0" smtClean="0"/>
              <a:t> </a:t>
            </a:r>
            <a:r>
              <a:rPr lang="en-US" dirty="0" err="1" smtClean="0"/>
              <a:t>berichten</a:t>
            </a:r>
            <a:r>
              <a:rPr lang="en-US" dirty="0" smtClean="0"/>
              <a:t> in 	  de     	  	  banner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err="1" smtClean="0"/>
              <a:t>Impressum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Productvoorraad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Productcombinaties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Aanbevolen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Promotionele</a:t>
            </a:r>
            <a:r>
              <a:rPr lang="en-US" dirty="0" smtClean="0"/>
              <a:t> </a:t>
            </a:r>
            <a:r>
              <a:rPr lang="en-US" dirty="0" err="1" smtClean="0"/>
              <a:t>geschenken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- </a:t>
            </a:r>
            <a:r>
              <a:rPr lang="en-US" dirty="0" err="1" smtClean="0"/>
              <a:t>Kortingscodes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833" y="3765178"/>
            <a:ext cx="11560725" cy="7386917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44206" y="549275"/>
            <a:ext cx="22136048" cy="1763619"/>
          </a:xfrm>
        </p:spPr>
        <p:txBody>
          <a:bodyPr>
            <a:normAutofit fontScale="90000"/>
          </a:bodyPr>
          <a:lstStyle/>
          <a:p>
            <a:r>
              <a:rPr lang="en-US" dirty="0"/>
              <a:t>5minutes GoHerbalife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08505" y="3197149"/>
            <a:ext cx="9113436" cy="738633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Via “</a:t>
            </a:r>
            <a:r>
              <a:rPr lang="en-US" dirty="0" err="1" smtClean="0"/>
              <a:t>Klantorder</a:t>
            </a:r>
            <a:r>
              <a:rPr lang="en-US" dirty="0" smtClean="0"/>
              <a:t>” kun je </a:t>
            </a:r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err="1" smtClean="0"/>
              <a:t>klanten</a:t>
            </a:r>
            <a:r>
              <a:rPr lang="en-US" dirty="0" smtClean="0"/>
              <a:t> </a:t>
            </a:r>
            <a:r>
              <a:rPr lang="en-US" dirty="0" err="1" smtClean="0"/>
              <a:t>bestelling</a:t>
            </a:r>
            <a:r>
              <a:rPr lang="en-US" dirty="0" smtClean="0"/>
              <a:t> en </a:t>
            </a:r>
            <a:r>
              <a:rPr lang="en-US" dirty="0" err="1" smtClean="0"/>
              <a:t>gegevens</a:t>
            </a:r>
            <a:r>
              <a:rPr lang="en-US" dirty="0" smtClean="0"/>
              <a:t> </a:t>
            </a:r>
            <a:r>
              <a:rPr lang="en-US" dirty="0" err="1" smtClean="0"/>
              <a:t>bekijken</a:t>
            </a:r>
            <a:endParaRPr lang="en-US" dirty="0"/>
          </a:p>
          <a:p>
            <a:r>
              <a:rPr lang="en-US" dirty="0" err="1" smtClean="0"/>
              <a:t>Klik</a:t>
            </a:r>
            <a:r>
              <a:rPr lang="en-US" dirty="0" smtClean="0"/>
              <a:t> op het </a:t>
            </a:r>
            <a:r>
              <a:rPr lang="en-US" dirty="0" err="1" smtClean="0"/>
              <a:t>klanten</a:t>
            </a:r>
            <a:r>
              <a:rPr lang="en-US" dirty="0" smtClean="0"/>
              <a:t> </a:t>
            </a:r>
            <a:r>
              <a:rPr lang="en-US" dirty="0" err="1" smtClean="0"/>
              <a:t>ordernummer</a:t>
            </a:r>
            <a:r>
              <a:rPr lang="en-US" dirty="0" smtClean="0"/>
              <a:t> en je </a:t>
            </a:r>
            <a:r>
              <a:rPr lang="en-US" dirty="0" err="1" smtClean="0"/>
              <a:t>krijgt</a:t>
            </a:r>
            <a:r>
              <a:rPr lang="en-US" dirty="0" smtClean="0"/>
              <a:t> </a:t>
            </a:r>
            <a:r>
              <a:rPr lang="en-US" dirty="0" err="1" smtClean="0"/>
              <a:t>opties</a:t>
            </a:r>
            <a:r>
              <a:rPr lang="en-US" dirty="0" smtClean="0"/>
              <a:t> om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ronden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09" y="3586163"/>
            <a:ext cx="12201525" cy="2181225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560" y="6339541"/>
            <a:ext cx="6661150" cy="2540000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334" y="10045595"/>
            <a:ext cx="10415782" cy="2092615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8868" tIns="48868" rIns="48868" bIns="48868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8868" tIns="48868" rIns="48868" bIns="48868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7451</TotalTime>
  <Words>237</Words>
  <Application>Microsoft Office PowerPoint</Application>
  <PresentationFormat>Custom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Master</vt:lpstr>
      <vt:lpstr>5minutes GoHerbalife</vt:lpstr>
      <vt:lpstr>5minutes GoHerbalife</vt:lpstr>
      <vt:lpstr>5minutes GoHerbalife</vt:lpstr>
      <vt:lpstr>Hoe en waar GoHerbalife aanmaken</vt:lpstr>
      <vt:lpstr>5minutes GoHerbalife</vt:lpstr>
      <vt:lpstr>5minutes GoHerbalife</vt:lpstr>
      <vt:lpstr>5minutes GoHerbalife</vt:lpstr>
    </vt:vector>
  </TitlesOfParts>
  <Company>Herbalife Nutrition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Worldwide Marketing - Creative Operations</dc:creator>
  <cp:lastModifiedBy>Roger Versteegen</cp:lastModifiedBy>
  <cp:revision>146</cp:revision>
  <cp:lastPrinted>2018-07-12T01:23:51Z</cp:lastPrinted>
  <dcterms:modified xsi:type="dcterms:W3CDTF">2018-08-22T10:21:52Z</dcterms:modified>
</cp:coreProperties>
</file>